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297C46-11F0-4DC8-B05B-3B00E76BD680}" v="2" dt="2024-11-29T10:53:47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-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69B758F-218B-400B-9551-E1654DBE4DA6}"/>
    <pc:docChg chg="modSld">
      <pc:chgData name="IZQUIERDO Adelaide" userId="916b5bc8-a6cf-43dc-9fb7-063b106bd8cd" providerId="ADAL" clId="{469B758F-218B-400B-9551-E1654DBE4DA6}" dt="2024-10-11T17:13:14.734" v="268" actId="18131"/>
      <pc:docMkLst>
        <pc:docMk/>
      </pc:docMkLst>
      <pc:sldChg chg="modSp mod">
        <pc:chgData name="IZQUIERDO Adelaide" userId="916b5bc8-a6cf-43dc-9fb7-063b106bd8cd" providerId="ADAL" clId="{469B758F-218B-400B-9551-E1654DBE4DA6}" dt="2024-10-11T17:13:14.734" v="268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469B758F-218B-400B-9551-E1654DBE4DA6}" dt="2024-10-11T17:13:14.734" v="268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469B758F-218B-400B-9551-E1654DBE4DA6}" dt="2024-10-11T17:11:34.972" v="134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469B758F-218B-400B-9551-E1654DBE4DA6}" dt="2024-10-11T17:11:34.972" v="134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1297C46-11F0-4DC8-B05B-3B00E76BD680}"/>
    <pc:docChg chg="undo custSel modSld">
      <pc:chgData name="IZQUIERDO Adelaide" userId="916b5bc8-a6cf-43dc-9fb7-063b106bd8cd" providerId="ADAL" clId="{81297C46-11F0-4DC8-B05B-3B00E76BD680}" dt="2024-11-29T10:53:42.400" v="201" actId="18131"/>
      <pc:docMkLst>
        <pc:docMk/>
      </pc:docMkLst>
      <pc:sldChg chg="modSp mod">
        <pc:chgData name="IZQUIERDO Adelaide" userId="916b5bc8-a6cf-43dc-9fb7-063b106bd8cd" providerId="ADAL" clId="{81297C46-11F0-4DC8-B05B-3B00E76BD680}" dt="2024-11-29T10:53:42.400" v="201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81297C46-11F0-4DC8-B05B-3B00E76BD680}" dt="2024-11-29T10:53:42.400" v="201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1297C46-11F0-4DC8-B05B-3B00E76BD680}" dt="2024-11-29T10:52:25.367" v="87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81297C46-11F0-4DC8-B05B-3B00E76BD680}" dt="2024-11-29T10:52:25.367" v="87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29/11/2024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028097" y="8841466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489080" y="9664770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0424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5034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4702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2024-11-29T10:53:47Z</dcterms:modified>
</cp:coreProperties>
</file>