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</p:sldIdLst>
  <p:sldSz cx="10439400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466"/>
    <a:srgbClr val="FFF0C7"/>
    <a:srgbClr val="6B408D"/>
    <a:srgbClr val="4565AD"/>
    <a:srgbClr val="990554"/>
    <a:srgbClr val="F4A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8FE5EF-BB74-4C02-8470-3656CD9C7FCE}" v="4" dt="2024-11-29T10:50:48.6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47" d="100"/>
          <a:sy n="47" d="100"/>
        </p:scale>
        <p:origin x="22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B58FE5EF-BB74-4C02-8470-3656CD9C7FCE}"/>
    <pc:docChg chg="modSld">
      <pc:chgData name="IZQUIERDO Adelaide" userId="916b5bc8-a6cf-43dc-9fb7-063b106bd8cd" providerId="ADAL" clId="{B58FE5EF-BB74-4C02-8470-3656CD9C7FCE}" dt="2024-11-29T10:50:44.270" v="669" actId="18131"/>
      <pc:docMkLst>
        <pc:docMk/>
      </pc:docMkLst>
      <pc:sldChg chg="modSp mod">
        <pc:chgData name="IZQUIERDO Adelaide" userId="916b5bc8-a6cf-43dc-9fb7-063b106bd8cd" providerId="ADAL" clId="{B58FE5EF-BB74-4C02-8470-3656CD9C7FCE}" dt="2024-11-29T10:48:32.295" v="212" actId="18131"/>
        <pc:sldMkLst>
          <pc:docMk/>
          <pc:sldMk cId="2905138820" sldId="257"/>
        </pc:sldMkLst>
        <pc:spChg chg="mod modCrop">
          <ac:chgData name="IZQUIERDO Adelaide" userId="916b5bc8-a6cf-43dc-9fb7-063b106bd8cd" providerId="ADAL" clId="{B58FE5EF-BB74-4C02-8470-3656CD9C7FCE}" dt="2024-11-29T10:48:32.295" v="212" actId="18131"/>
          <ac:spMkLst>
            <pc:docMk/>
            <pc:sldMk cId="2905138820" sldId="257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B58FE5EF-BB74-4C02-8470-3656CD9C7FCE}" dt="2024-11-29T10:50:12.326" v="539" actId="18131"/>
        <pc:sldMkLst>
          <pc:docMk/>
          <pc:sldMk cId="3673362805" sldId="258"/>
        </pc:sldMkLst>
        <pc:spChg chg="mod modCrop">
          <ac:chgData name="IZQUIERDO Adelaide" userId="916b5bc8-a6cf-43dc-9fb7-063b106bd8cd" providerId="ADAL" clId="{B58FE5EF-BB74-4C02-8470-3656CD9C7FCE}" dt="2024-11-29T10:50:12.326" v="539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B58FE5EF-BB74-4C02-8470-3656CD9C7FCE}" dt="2024-11-29T10:49:09.475" v="344" actId="18131"/>
        <pc:sldMkLst>
          <pc:docMk/>
          <pc:sldMk cId="3033088459" sldId="259"/>
        </pc:sldMkLst>
        <pc:spChg chg="mod modCrop">
          <ac:chgData name="IZQUIERDO Adelaide" userId="916b5bc8-a6cf-43dc-9fb7-063b106bd8cd" providerId="ADAL" clId="{B58FE5EF-BB74-4C02-8470-3656CD9C7FCE}" dt="2024-11-29T10:49:09.475" v="344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B58FE5EF-BB74-4C02-8470-3656CD9C7FCE}" dt="2024-11-29T10:50:44.270" v="669" actId="18131"/>
        <pc:sldMkLst>
          <pc:docMk/>
          <pc:sldMk cId="3578836582" sldId="260"/>
        </pc:sldMkLst>
        <pc:spChg chg="mod modCrop">
          <ac:chgData name="IZQUIERDO Adelaide" userId="916b5bc8-a6cf-43dc-9fb7-063b106bd8cd" providerId="ADAL" clId="{B58FE5EF-BB74-4C02-8470-3656CD9C7FCE}" dt="2024-11-29T10:50:44.270" v="669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3C03BCB7-B319-4621-98B0-B5B0491DDD4D}"/>
    <pc:docChg chg="undo custSel addSld delSld modSld modMainMaster">
      <pc:chgData name="IZQUIERDO Adelaide" userId="916b5bc8-a6cf-43dc-9fb7-063b106bd8cd" providerId="ADAL" clId="{3C03BCB7-B319-4621-98B0-B5B0491DDD4D}" dt="2024-10-02T09:00:00.208" v="2797" actId="20577"/>
      <pc:docMkLst>
        <pc:docMk/>
      </pc:docMkLst>
      <pc:sldChg chg="addSp delSp modSp del mod">
        <pc:chgData name="IZQUIERDO Adelaide" userId="916b5bc8-a6cf-43dc-9fb7-063b106bd8cd" providerId="ADAL" clId="{3C03BCB7-B319-4621-98B0-B5B0491DDD4D}" dt="2024-09-02T13:50:52.555" v="1006" actId="47"/>
        <pc:sldMkLst>
          <pc:docMk/>
          <pc:sldMk cId="3518620598" sldId="256"/>
        </pc:sldMkLst>
        <pc:spChg chg="add mo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2" creationId="{3ABD3B9C-90F1-974F-95C3-03B3954E9DD9}"/>
          </ac:spMkLst>
        </pc:spChg>
        <pc:spChg chg="add mod">
          <ac:chgData name="IZQUIERDO Adelaide" userId="916b5bc8-a6cf-43dc-9fb7-063b106bd8cd" providerId="ADAL" clId="{3C03BCB7-B319-4621-98B0-B5B0491DDD4D}" dt="2024-08-27T12:55:55.261" v="570" actId="120"/>
          <ac:spMkLst>
            <pc:docMk/>
            <pc:sldMk cId="3518620598" sldId="256"/>
            <ac:spMk id="3" creationId="{160C9659-2CDF-4D7D-0BB4-CB9F1CFF4AE8}"/>
          </ac:spMkLst>
        </pc:spChg>
        <pc:spChg chg="add mod">
          <ac:chgData name="IZQUIERDO Adelaide" userId="916b5bc8-a6cf-43dc-9fb7-063b106bd8cd" providerId="ADAL" clId="{3C03BCB7-B319-4621-98B0-B5B0491DDD4D}" dt="2024-08-27T12:55:54.476" v="568" actId="120"/>
          <ac:spMkLst>
            <pc:docMk/>
            <pc:sldMk cId="3518620598" sldId="256"/>
            <ac:spMk id="4" creationId="{9042A34D-C86A-278B-4F2A-93F9703A7DB6}"/>
          </ac:spMkLst>
        </pc:spChg>
        <pc:spChg chg="add del">
          <ac:chgData name="IZQUIERDO Adelaide" userId="916b5bc8-a6cf-43dc-9fb7-063b106bd8cd" providerId="ADAL" clId="{3C03BCB7-B319-4621-98B0-B5B0491DDD4D}" dt="2024-08-27T11:34:11.644" v="10" actId="22"/>
          <ac:spMkLst>
            <pc:docMk/>
            <pc:sldMk cId="3518620598" sldId="256"/>
            <ac:spMk id="7" creationId="{36DF355C-9B6A-6D62-F3CF-1EEF1057E133}"/>
          </ac:spMkLst>
        </pc:spChg>
        <pc:spChg chg="add mod">
          <ac:chgData name="IZQUIERDO Adelaide" userId="916b5bc8-a6cf-43dc-9fb7-063b106bd8cd" providerId="ADAL" clId="{3C03BCB7-B319-4621-98B0-B5B0491DDD4D}" dt="2024-08-27T12:55:53.820" v="566" actId="120"/>
          <ac:spMkLst>
            <pc:docMk/>
            <pc:sldMk cId="3518620598" sldId="256"/>
            <ac:spMk id="8" creationId="{171FC0DA-3FBF-84B0-9976-D915F515DBA4}"/>
          </ac:spMkLst>
        </pc:spChg>
        <pc:spChg chg="add mod">
          <ac:chgData name="IZQUIERDO Adelaide" userId="916b5bc8-a6cf-43dc-9fb7-063b106bd8cd" providerId="ADAL" clId="{3C03BCB7-B319-4621-98B0-B5B0491DDD4D}" dt="2024-08-27T12:29:45.551" v="526" actId="207"/>
          <ac:spMkLst>
            <pc:docMk/>
            <pc:sldMk cId="3518620598" sldId="256"/>
            <ac:spMk id="9" creationId="{4263296D-7BB2-7ECD-65AC-4D5C103AFF20}"/>
          </ac:spMkLst>
        </pc:spChg>
        <pc:spChg chg="add mod">
          <ac:chgData name="IZQUIERDO Adelaide" userId="916b5bc8-a6cf-43dc-9fb7-063b106bd8cd" providerId="ADAL" clId="{3C03BCB7-B319-4621-98B0-B5B0491DDD4D}" dt="2024-08-27T12:21:37.141" v="374" actId="14100"/>
          <ac:spMkLst>
            <pc:docMk/>
            <pc:sldMk cId="3518620598" sldId="256"/>
            <ac:spMk id="10" creationId="{DBF8B2EA-7E87-2A1F-5326-A70B1D4F7E18}"/>
          </ac:spMkLst>
        </pc:spChg>
        <pc:spChg chg="add mod">
          <ac:chgData name="IZQUIERDO Adelaide" userId="916b5bc8-a6cf-43dc-9fb7-063b106bd8cd" providerId="ADAL" clId="{3C03BCB7-B319-4621-98B0-B5B0491DDD4D}" dt="2024-08-27T12:22:04.380" v="402" actId="1076"/>
          <ac:spMkLst>
            <pc:docMk/>
            <pc:sldMk cId="3518620598" sldId="256"/>
            <ac:spMk id="13" creationId="{030AD906-F7C6-5FE6-E326-F15DACA0DF57}"/>
          </ac:spMkLst>
        </pc:spChg>
        <pc:spChg chg="add mod">
          <ac:chgData name="IZQUIERDO Adelaide" userId="916b5bc8-a6cf-43dc-9fb7-063b106bd8cd" providerId="ADAL" clId="{3C03BCB7-B319-4621-98B0-B5B0491DDD4D}" dt="2024-08-27T12:22:37.530" v="436" actId="1037"/>
          <ac:spMkLst>
            <pc:docMk/>
            <pc:sldMk cId="3518620598" sldId="256"/>
            <ac:spMk id="14" creationId="{BD3A33F3-E87D-4E72-4B78-18D0F081E159}"/>
          </ac:spMkLst>
        </pc:spChg>
        <pc:spChg chg="mod ord modCrop">
          <ac:chgData name="IZQUIERDO Adelaide" userId="916b5bc8-a6cf-43dc-9fb7-063b106bd8cd" providerId="ADAL" clId="{3C03BCB7-B319-4621-98B0-B5B0491DDD4D}" dt="2024-08-27T12:53:20.605" v="553" actId="14100"/>
          <ac:spMkLst>
            <pc:docMk/>
            <pc:sldMk cId="3518620598" sldId="256"/>
            <ac:spMk id="16" creationId="{CC0DB348-10C0-D70B-29E8-34ECAADF5FF5}"/>
          </ac:spMkLst>
        </pc:spChg>
        <pc:spChg chg="add mod or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17" creationId="{0F5BA462-524B-B197-4A4C-683DCC7C892F}"/>
          </ac:spMkLst>
        </pc:spChg>
        <pc:spChg chg="add mod ord">
          <ac:chgData name="IZQUIERDO Adelaide" userId="916b5bc8-a6cf-43dc-9fb7-063b106bd8cd" providerId="ADAL" clId="{3C03BCB7-B319-4621-98B0-B5B0491DDD4D}" dt="2024-08-27T12:54:49.941" v="557" actId="14100"/>
          <ac:spMkLst>
            <pc:docMk/>
            <pc:sldMk cId="3518620598" sldId="256"/>
            <ac:spMk id="18" creationId="{4B9B711A-8E4C-9A4F-D12C-74D7A9909384}"/>
          </ac:spMkLst>
        </pc:spChg>
        <pc:picChg chg="del mod">
          <ac:chgData name="IZQUIERDO Adelaide" userId="916b5bc8-a6cf-43dc-9fb7-063b106bd8cd" providerId="ADAL" clId="{3C03BCB7-B319-4621-98B0-B5B0491DDD4D}" dt="2024-08-27T12:19:42.617" v="180" actId="27803"/>
          <ac:picMkLst>
            <pc:docMk/>
            <pc:sldMk cId="3518620598" sldId="256"/>
            <ac:picMk id="5" creationId="{CC0DB348-10C0-D70B-29E8-34ECAADF5FF5}"/>
          </ac:picMkLst>
        </pc:picChg>
        <pc:picChg chg="add mod">
          <ac:chgData name="IZQUIERDO Adelaide" userId="916b5bc8-a6cf-43dc-9fb7-063b106bd8cd" providerId="ADAL" clId="{3C03BCB7-B319-4621-98B0-B5B0491DDD4D}" dt="2024-08-27T12:22:00.652" v="401" actId="14100"/>
          <ac:picMkLst>
            <pc:docMk/>
            <pc:sldMk cId="3518620598" sldId="256"/>
            <ac:picMk id="11" creationId="{224191B9-FAD8-7EB2-CA1F-4C766C4F45FB}"/>
          </ac:picMkLst>
        </pc:picChg>
        <pc:picChg chg="add mod">
          <ac:chgData name="IZQUIERDO Adelaide" userId="916b5bc8-a6cf-43dc-9fb7-063b106bd8cd" providerId="ADAL" clId="{3C03BCB7-B319-4621-98B0-B5B0491DDD4D}" dt="2024-08-27T12:22:37.530" v="436" actId="1037"/>
          <ac:picMkLst>
            <pc:docMk/>
            <pc:sldMk cId="3518620598" sldId="256"/>
            <ac:picMk id="12" creationId="{82B62C45-BC2D-C08D-6F77-C5F34725A4CF}"/>
          </ac:picMkLst>
        </pc:picChg>
        <pc:picChg chg="add mod">
          <ac:chgData name="IZQUIERDO Adelaide" userId="916b5bc8-a6cf-43dc-9fb7-063b106bd8cd" providerId="ADAL" clId="{3C03BCB7-B319-4621-98B0-B5B0491DDD4D}" dt="2024-08-27T12:54:32.285" v="554" actId="1076"/>
          <ac:picMkLst>
            <pc:docMk/>
            <pc:sldMk cId="3518620598" sldId="256"/>
            <ac:picMk id="15" creationId="{9CFA4FBD-4F86-A754-9E16-BEFBFC9AA404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19T11:56:03.954" v="1584" actId="1076"/>
        <pc:sldMkLst>
          <pc:docMk/>
          <pc:sldMk cId="2905138820" sldId="257"/>
        </pc:sldMkLst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4" creationId="{9042A34D-C86A-278B-4F2A-93F9703A7DB6}"/>
          </ac:spMkLst>
        </pc:spChg>
        <pc:spChg chg="add mod ord">
          <ac:chgData name="IZQUIERDO Adelaide" userId="916b5bc8-a6cf-43dc-9fb7-063b106bd8cd" providerId="ADAL" clId="{3C03BCB7-B319-4621-98B0-B5B0491DDD4D}" dt="2024-09-03T09:42:47.701" v="1554" actId="14100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3C03BCB7-B319-4621-98B0-B5B0491DDD4D}" dt="2024-09-02T13:57:09.877" v="1045" actId="20577"/>
          <ac:spMkLst>
            <pc:docMk/>
            <pc:sldMk cId="2905138820" sldId="257"/>
            <ac:spMk id="6" creationId="{343C0482-9103-10E5-6B5E-9F8800A3EB08}"/>
          </ac:spMkLst>
        </pc:spChg>
        <pc:spChg chg="add del mod">
          <ac:chgData name="IZQUIERDO Adelaide" userId="916b5bc8-a6cf-43dc-9fb7-063b106bd8cd" providerId="ADAL" clId="{3C03BCB7-B319-4621-98B0-B5B0491DDD4D}" dt="2024-08-27T13:05:33.903" v="599" actId="478"/>
          <ac:spMkLst>
            <pc:docMk/>
            <pc:sldMk cId="2905138820" sldId="257"/>
            <ac:spMk id="6" creationId="{4198B911-FC1D-4C37-0E8A-9F8B9E1EFFC4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3T09:42:52.695" v="1579" actId="1037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7T13:02:06.493" v="587" actId="1076"/>
          <ac:spMkLst>
            <pc:docMk/>
            <pc:sldMk cId="2905138820" sldId="257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4" creationId="{BD3A33F3-E87D-4E72-4B78-18D0F081E159}"/>
          </ac:spMkLst>
        </pc:spChg>
        <pc:spChg chg="mod">
          <ac:chgData name="IZQUIERDO Adelaide" userId="916b5bc8-a6cf-43dc-9fb7-063b106bd8cd" providerId="ADAL" clId="{3C03BCB7-B319-4621-98B0-B5B0491DDD4D}" dt="2024-09-02T13:55:58.467" v="1017" actId="2085"/>
          <ac:spMkLst>
            <pc:docMk/>
            <pc:sldMk cId="2905138820" sldId="257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17" creationId="{0F5BA462-524B-B197-4A4C-683DCC7C892F}"/>
          </ac:spMkLst>
        </pc:spChg>
        <pc:spChg chg="del">
          <ac:chgData name="IZQUIERDO Adelaide" userId="916b5bc8-a6cf-43dc-9fb7-063b106bd8cd" providerId="ADAL" clId="{3C03BCB7-B319-4621-98B0-B5B0491DDD4D}" dt="2024-08-27T12:59:49.933" v="577" actId="478"/>
          <ac:spMkLst>
            <pc:docMk/>
            <pc:sldMk cId="2905138820" sldId="257"/>
            <ac:spMk id="18" creationId="{4B9B711A-8E4C-9A4F-D12C-74D7A9909384}"/>
          </ac:spMkLst>
        </pc:spChg>
        <pc:spChg chg="add 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22" creationId="{46DC0D1F-FADF-1562-ED37-DB65E5F612D2}"/>
          </ac:spMkLst>
        </pc:spChg>
        <pc:picChg chg="add del mod">
          <ac:chgData name="IZQUIERDO Adelaide" userId="916b5bc8-a6cf-43dc-9fb7-063b106bd8cd" providerId="ADAL" clId="{3C03BCB7-B319-4621-98B0-B5B0491DDD4D}" dt="2024-09-02T14:06:21.146" v="1119" actId="478"/>
          <ac:picMkLst>
            <pc:docMk/>
            <pc:sldMk cId="2905138820" sldId="257"/>
            <ac:picMk id="7" creationId="{0D7FCDEB-9292-C5F8-8A17-E38F3FC62561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1" creationId="{224191B9-FAD8-7EB2-CA1F-4C766C4F45FB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9-19T11:56:03.954" v="1584" actId="1076"/>
          <ac:picMkLst>
            <pc:docMk/>
            <pc:sldMk cId="2905138820" sldId="257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25.242" v="1121" actId="1076"/>
          <ac:picMkLst>
            <pc:docMk/>
            <pc:sldMk cId="2905138820" sldId="257"/>
            <ac:picMk id="18" creationId="{8BA793D4-67FF-5373-EEA6-D8B5C8669EC5}"/>
          </ac:picMkLst>
        </pc:picChg>
        <pc:picChg chg="add del mod">
          <ac:chgData name="IZQUIERDO Adelaide" userId="916b5bc8-a6cf-43dc-9fb7-063b106bd8cd" providerId="ADAL" clId="{3C03BCB7-B319-4621-98B0-B5B0491DDD4D}" dt="2024-08-27T13:06:07.943" v="603" actId="478"/>
          <ac:picMkLst>
            <pc:docMk/>
            <pc:sldMk cId="2905138820" sldId="257"/>
            <ac:picMk id="19" creationId="{3597BF01-078E-1E1B-F749-BEE4BBA352CC}"/>
          </ac:picMkLst>
        </pc:picChg>
        <pc:picChg chg="add mod">
          <ac:chgData name="IZQUIERDO Adelaide" userId="916b5bc8-a6cf-43dc-9fb7-063b106bd8cd" providerId="ADAL" clId="{3C03BCB7-B319-4621-98B0-B5B0491DDD4D}" dt="2024-09-02T13:58:21.283" v="1048" actId="1076"/>
          <ac:picMkLst>
            <pc:docMk/>
            <pc:sldMk cId="2905138820" sldId="257"/>
            <ac:picMk id="21" creationId="{35D024DA-0B60-4692-F7C6-D4ED46C920E2}"/>
          </ac:picMkLst>
        </pc:picChg>
        <pc:picChg chg="add del mod">
          <ac:chgData name="IZQUIERDO Adelaide" userId="916b5bc8-a6cf-43dc-9fb7-063b106bd8cd" providerId="ADAL" clId="{3C03BCB7-B319-4621-98B0-B5B0491DDD4D}" dt="2024-09-02T13:58:28.064" v="1049" actId="478"/>
          <ac:picMkLst>
            <pc:docMk/>
            <pc:sldMk cId="2905138820" sldId="257"/>
            <ac:picMk id="24" creationId="{5B192954-B47C-E125-C53B-DFC9B7CD654E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17:58.245" v="1394" actId="18131"/>
        <pc:sldMkLst>
          <pc:docMk/>
          <pc:sldMk cId="3673362805" sldId="258"/>
        </pc:sldMkLst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4" creationId="{9042A34D-C86A-278B-4F2A-93F9703A7DB6}"/>
          </ac:spMkLst>
        </pc:spChg>
        <pc:spChg chg="add mod">
          <ac:chgData name="IZQUIERDO Adelaide" userId="916b5bc8-a6cf-43dc-9fb7-063b106bd8cd" providerId="ADAL" clId="{3C03BCB7-B319-4621-98B0-B5B0491DDD4D}" dt="2024-09-02T13:58:06.036" v="1047" actId="14100"/>
          <ac:spMkLst>
            <pc:docMk/>
            <pc:sldMk cId="3673362805" sldId="258"/>
            <ac:spMk id="5" creationId="{5C96B1B4-C0A3-8655-182F-8205EA6F5318}"/>
          </ac:spMkLst>
        </pc:spChg>
        <pc:spChg chg="mod">
          <ac:chgData name="IZQUIERDO Adelaide" userId="916b5bc8-a6cf-43dc-9fb7-063b106bd8cd" providerId="ADAL" clId="{3C03BCB7-B319-4621-98B0-B5B0491DDD4D}" dt="2024-09-02T13:59:28.402" v="1083" actId="1076"/>
          <ac:spMkLst>
            <pc:docMk/>
            <pc:sldMk cId="3673362805" sldId="258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9:45.381" v="1102" actId="255"/>
          <ac:spMkLst>
            <pc:docMk/>
            <pc:sldMk cId="3673362805" sldId="258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8T09:52:15.036" v="806" actId="14100"/>
          <ac:spMkLst>
            <pc:docMk/>
            <pc:sldMk cId="3673362805" sldId="258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8T09:51:54.251" v="803" actId="255"/>
          <ac:spMkLst>
            <pc:docMk/>
            <pc:sldMk cId="3673362805" sldId="258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8T09:52:25.486" v="824" actId="1038"/>
          <ac:spMkLst>
            <pc:docMk/>
            <pc:sldMk cId="3673362805" sldId="258"/>
            <ac:spMk id="14" creationId="{BD3A33F3-E87D-4E72-4B78-18D0F081E159}"/>
          </ac:spMkLst>
        </pc:spChg>
        <pc:spChg chg="mod modCrop">
          <ac:chgData name="IZQUIERDO Adelaide" userId="916b5bc8-a6cf-43dc-9fb7-063b106bd8cd" providerId="ADAL" clId="{3C03BCB7-B319-4621-98B0-B5B0491DDD4D}" dt="2024-09-02T14:17:58.245" v="1394" actId="18131"/>
          <ac:spMkLst>
            <pc:docMk/>
            <pc:sldMk cId="3673362805" sldId="258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8-28T12:50:33.058" v="977" actId="207"/>
          <ac:spMkLst>
            <pc:docMk/>
            <pc:sldMk cId="3673362805" sldId="258"/>
            <ac:spMk id="17" creationId="{0F5BA462-524B-B197-4A4C-683DCC7C892F}"/>
          </ac:spMkLst>
        </pc:spChg>
        <pc:spChg chg="mod">
          <ac:chgData name="IZQUIERDO Adelaide" userId="916b5bc8-a6cf-43dc-9fb7-063b106bd8cd" providerId="ADAL" clId="{3C03BCB7-B319-4621-98B0-B5B0491DDD4D}" dt="2024-08-28T12:50:36.808" v="978" actId="207"/>
          <ac:spMkLst>
            <pc:docMk/>
            <pc:sldMk cId="3673362805" sldId="258"/>
            <ac:spMk id="22" creationId="{46DC0D1F-FADF-1562-ED37-DB65E5F612D2}"/>
          </ac:spMkLst>
        </pc:spChg>
        <pc:picChg chg="add 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6" creationId="{2565A99F-E2BF-6200-68F6-F590D3E87E2C}"/>
          </ac:picMkLst>
        </pc:picChg>
        <pc:picChg chg="mod">
          <ac:chgData name="IZQUIERDO Adelaide" userId="916b5bc8-a6cf-43dc-9fb7-063b106bd8cd" providerId="ADAL" clId="{3C03BCB7-B319-4621-98B0-B5B0491DDD4D}" dt="2024-08-28T09:52:25.486" v="824" actId="1038"/>
          <ac:picMkLst>
            <pc:docMk/>
            <pc:sldMk cId="3673362805" sldId="258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8T12:46:47.844" v="956" actId="1076"/>
          <ac:picMkLst>
            <pc:docMk/>
            <pc:sldMk cId="3673362805" sldId="258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16.345" v="1118" actId="1076"/>
          <ac:picMkLst>
            <pc:docMk/>
            <pc:sldMk cId="3673362805" sldId="258"/>
            <ac:picMk id="18" creationId="{FC89730A-F710-8784-56D4-879A787B0EE3}"/>
          </ac:picMkLst>
        </pc:picChg>
        <pc:picChg chg="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21" creationId="{35D024DA-0B60-4692-F7C6-D4ED46C920E2}"/>
          </ac:picMkLst>
        </pc:picChg>
        <pc:picChg chg="del mod">
          <ac:chgData name="IZQUIERDO Adelaide" userId="916b5bc8-a6cf-43dc-9fb7-063b106bd8cd" providerId="ADAL" clId="{3C03BCB7-B319-4621-98B0-B5B0491DDD4D}" dt="2024-08-28T09:38:59.133" v="783" actId="478"/>
          <ac:picMkLst>
            <pc:docMk/>
            <pc:sldMk cId="3673362805" sldId="258"/>
            <ac:picMk id="24" creationId="{5B192954-B47C-E125-C53B-DFC9B7CD654E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19T11:56:07.900" v="1586"/>
        <pc:sldMkLst>
          <pc:docMk/>
          <pc:sldMk cId="3033088459" sldId="259"/>
        </pc:sldMkLst>
        <pc:spChg chg="del">
          <ac:chgData name="IZQUIERDO Adelaide" userId="916b5bc8-a6cf-43dc-9fb7-063b106bd8cd" providerId="ADAL" clId="{3C03BCB7-B319-4621-98B0-B5B0491DDD4D}" dt="2024-09-03T09:43:13.759" v="1580" actId="478"/>
          <ac:spMkLst>
            <pc:docMk/>
            <pc:sldMk cId="3033088459" sldId="259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3C03BCB7-B319-4621-98B0-B5B0491DDD4D}" dt="2024-09-03T09:43:14.794" v="1581"/>
          <ac:spMkLst>
            <pc:docMk/>
            <pc:sldMk cId="3033088459" sldId="259"/>
            <ac:spMk id="7" creationId="{547B1474-C500-34D9-80C7-9A5A63285C53}"/>
          </ac:spMkLst>
        </pc:spChg>
        <pc:spChg chg="del">
          <ac:chgData name="IZQUIERDO Adelaide" userId="916b5bc8-a6cf-43dc-9fb7-063b106bd8cd" providerId="ADAL" clId="{3C03BCB7-B319-4621-98B0-B5B0491DDD4D}" dt="2024-09-03T09:43:13.759" v="1580" actId="478"/>
          <ac:spMkLst>
            <pc:docMk/>
            <pc:sldMk cId="3033088459" sldId="259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9-03T09:01:09.165" v="1553" actId="14100"/>
          <ac:spMkLst>
            <pc:docMk/>
            <pc:sldMk cId="3033088459" sldId="259"/>
            <ac:spMk id="10" creationId="{DBF8B2EA-7E87-2A1F-5326-A70B1D4F7E18}"/>
          </ac:spMkLst>
        </pc:spChg>
        <pc:spChg chg="mod modCrop">
          <ac:chgData name="IZQUIERDO Adelaide" userId="916b5bc8-a6cf-43dc-9fb7-063b106bd8cd" providerId="ADAL" clId="{3C03BCB7-B319-4621-98B0-B5B0491DDD4D}" dt="2024-09-02T14:10:49.818" v="1246" actId="18131"/>
          <ac:spMkLst>
            <pc:docMk/>
            <pc:sldMk cId="3033088459" sldId="259"/>
            <ac:spMk id="16" creationId="{CC0DB348-10C0-D70B-29E8-34ECAADF5FF5}"/>
          </ac:spMkLst>
        </pc:spChg>
        <pc:spChg chg="add mod">
          <ac:chgData name="IZQUIERDO Adelaide" userId="916b5bc8-a6cf-43dc-9fb7-063b106bd8cd" providerId="ADAL" clId="{3C03BCB7-B319-4621-98B0-B5B0491DDD4D}" dt="2024-09-03T09:43:14.794" v="1581"/>
          <ac:spMkLst>
            <pc:docMk/>
            <pc:sldMk cId="3033088459" sldId="259"/>
            <ac:spMk id="19" creationId="{B8B69E42-8C27-DF5A-41B2-3D0A83C47D56}"/>
          </ac:spMkLst>
        </pc:spChg>
        <pc:picChg chg="add mod">
          <ac:chgData name="IZQUIERDO Adelaide" userId="916b5bc8-a6cf-43dc-9fb7-063b106bd8cd" providerId="ADAL" clId="{3C03BCB7-B319-4621-98B0-B5B0491DDD4D}" dt="2024-09-19T11:56:07.900" v="1586"/>
          <ac:picMkLst>
            <pc:docMk/>
            <pc:sldMk cId="3033088459" sldId="259"/>
            <ac:picMk id="5" creationId="{9679E193-3DED-D881-08EA-77ACAA4E3C28}"/>
          </ac:picMkLst>
        </pc:picChg>
        <pc:picChg chg="del">
          <ac:chgData name="IZQUIERDO Adelaide" userId="916b5bc8-a6cf-43dc-9fb7-063b106bd8cd" providerId="ADAL" clId="{3C03BCB7-B319-4621-98B0-B5B0491DDD4D}" dt="2024-09-19T11:56:07.636" v="1585" actId="478"/>
          <ac:picMkLst>
            <pc:docMk/>
            <pc:sldMk cId="3033088459" sldId="259"/>
            <ac:picMk id="15" creationId="{9CFA4FBD-4F86-A754-9E16-BEFBFC9AA404}"/>
          </ac:picMkLst>
        </pc:picChg>
        <pc:picChg chg="ord">
          <ac:chgData name="IZQUIERDO Adelaide" userId="916b5bc8-a6cf-43dc-9fb7-063b106bd8cd" providerId="ADAL" clId="{3C03BCB7-B319-4621-98B0-B5B0491DDD4D}" dt="2024-09-03T09:43:20.325" v="1582" actId="166"/>
          <ac:picMkLst>
            <pc:docMk/>
            <pc:sldMk cId="3033088459" sldId="259"/>
            <ac:picMk id="18" creationId="{8BA793D4-67FF-5373-EEA6-D8B5C8669EC5}"/>
          </ac:picMkLst>
        </pc:picChg>
        <pc:picChg chg="ord">
          <ac:chgData name="IZQUIERDO Adelaide" userId="916b5bc8-a6cf-43dc-9fb7-063b106bd8cd" providerId="ADAL" clId="{3C03BCB7-B319-4621-98B0-B5B0491DDD4D}" dt="2024-09-03T09:43:20.325" v="1582" actId="166"/>
          <ac:picMkLst>
            <pc:docMk/>
            <pc:sldMk cId="3033088459" sldId="259"/>
            <ac:picMk id="21" creationId="{35D024DA-0B60-4692-F7C6-D4ED46C920E2}"/>
          </ac:picMkLst>
        </pc:picChg>
      </pc:sldChg>
      <pc:sldChg chg="modSp add mod">
        <pc:chgData name="IZQUIERDO Adelaide" userId="916b5bc8-a6cf-43dc-9fb7-063b106bd8cd" providerId="ADAL" clId="{3C03BCB7-B319-4621-98B0-B5B0491DDD4D}" dt="2024-09-02T14:22:21.946" v="1548" actId="18131"/>
        <pc:sldMkLst>
          <pc:docMk/>
          <pc:sldMk cId="3578836582" sldId="260"/>
        </pc:sldMkLst>
        <pc:spChg chg="mod modCrop">
          <ac:chgData name="IZQUIERDO Adelaide" userId="916b5bc8-a6cf-43dc-9fb7-063b106bd8cd" providerId="ADAL" clId="{3C03BCB7-B319-4621-98B0-B5B0491DDD4D}" dt="2024-09-02T14:22:21.946" v="1548" actId="18131"/>
          <ac:spMkLst>
            <pc:docMk/>
            <pc:sldMk cId="3578836582" sldId="260"/>
            <ac:spMk id="16" creationId="{CC0DB348-10C0-D70B-29E8-34ECAADF5FF5}"/>
          </ac:spMkLst>
        </pc:spChg>
      </pc:sldChg>
      <pc:sldChg chg="modSp add mod">
        <pc:chgData name="IZQUIERDO Adelaide" userId="916b5bc8-a6cf-43dc-9fb7-063b106bd8cd" providerId="ADAL" clId="{3C03BCB7-B319-4621-98B0-B5B0491DDD4D}" dt="2024-10-02T08:59:27.532" v="2733" actId="20577"/>
        <pc:sldMkLst>
          <pc:docMk/>
          <pc:sldMk cId="3134562107" sldId="261"/>
        </pc:sldMkLst>
        <pc:spChg chg="mod">
          <ac:chgData name="IZQUIERDO Adelaide" userId="916b5bc8-a6cf-43dc-9fb7-063b106bd8cd" providerId="ADAL" clId="{3C03BCB7-B319-4621-98B0-B5B0491DDD4D}" dt="2024-10-02T08:59:27.532" v="2733" actId="20577"/>
          <ac:spMkLst>
            <pc:docMk/>
            <pc:sldMk cId="3134562107" sldId="261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3C03BCB7-B319-4621-98B0-B5B0491DDD4D}" dt="2024-10-02T08:53:24.969" v="1823" actId="18131"/>
          <ac:spMkLst>
            <pc:docMk/>
            <pc:sldMk cId="3134562107" sldId="261"/>
            <ac:spMk id="16" creationId="{CC0DB348-10C0-D70B-29E8-34ECAADF5FF5}"/>
          </ac:spMkLst>
        </pc:spChg>
      </pc:sldChg>
      <pc:sldChg chg="modSp add del mod">
        <pc:chgData name="IZQUIERDO Adelaide" userId="916b5bc8-a6cf-43dc-9fb7-063b106bd8cd" providerId="ADAL" clId="{3C03BCB7-B319-4621-98B0-B5B0491DDD4D}" dt="2024-10-02T08:52:26.672" v="1599" actId="2890"/>
        <pc:sldMkLst>
          <pc:docMk/>
          <pc:sldMk cId="4279450854" sldId="261"/>
        </pc:sldMkLst>
        <pc:spChg chg="mod">
          <ac:chgData name="IZQUIERDO Adelaide" userId="916b5bc8-a6cf-43dc-9fb7-063b106bd8cd" providerId="ADAL" clId="{3C03BCB7-B319-4621-98B0-B5B0491DDD4D}" dt="2024-10-02T08:52:26.462" v="1598" actId="207"/>
          <ac:spMkLst>
            <pc:docMk/>
            <pc:sldMk cId="4279450854" sldId="261"/>
            <ac:spMk id="16" creationId="{CC0DB348-10C0-D70B-29E8-34ECAADF5FF5}"/>
          </ac:spMkLst>
        </pc:spChg>
      </pc:sldChg>
      <pc:sldChg chg="new del">
        <pc:chgData name="IZQUIERDO Adelaide" userId="916b5bc8-a6cf-43dc-9fb7-063b106bd8cd" providerId="ADAL" clId="{3C03BCB7-B319-4621-98B0-B5B0491DDD4D}" dt="2024-10-02T08:53:35.135" v="1825" actId="680"/>
        <pc:sldMkLst>
          <pc:docMk/>
          <pc:sldMk cId="1434664843" sldId="262"/>
        </pc:sldMkLst>
      </pc:sldChg>
      <pc:sldChg chg="modSp add mod">
        <pc:chgData name="IZQUIERDO Adelaide" userId="916b5bc8-a6cf-43dc-9fb7-063b106bd8cd" providerId="ADAL" clId="{3C03BCB7-B319-4621-98B0-B5B0491DDD4D}" dt="2024-10-02T08:59:38.139" v="2753" actId="20577"/>
        <pc:sldMkLst>
          <pc:docMk/>
          <pc:sldMk cId="1844657891" sldId="262"/>
        </pc:sldMkLst>
        <pc:spChg chg="mod">
          <ac:chgData name="IZQUIERDO Adelaide" userId="916b5bc8-a6cf-43dc-9fb7-063b106bd8cd" providerId="ADAL" clId="{3C03BCB7-B319-4621-98B0-B5B0491DDD4D}" dt="2024-10-02T08:59:38.139" v="2753" actId="20577"/>
          <ac:spMkLst>
            <pc:docMk/>
            <pc:sldMk cId="1844657891" sldId="262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3C03BCB7-B319-4621-98B0-B5B0491DDD4D}" dt="2024-10-02T08:56:11.275" v="2055" actId="18131"/>
          <ac:spMkLst>
            <pc:docMk/>
            <pc:sldMk cId="1844657891" sldId="262"/>
            <ac:spMk id="16" creationId="{CC0DB348-10C0-D70B-29E8-34ECAADF5FF5}"/>
          </ac:spMkLst>
        </pc:spChg>
      </pc:sldChg>
      <pc:sldChg chg="modSp add mod">
        <pc:chgData name="IZQUIERDO Adelaide" userId="916b5bc8-a6cf-43dc-9fb7-063b106bd8cd" providerId="ADAL" clId="{3C03BCB7-B319-4621-98B0-B5B0491DDD4D}" dt="2024-10-02T08:59:50.812" v="2775" actId="20577"/>
        <pc:sldMkLst>
          <pc:docMk/>
          <pc:sldMk cId="2252114291" sldId="263"/>
        </pc:sldMkLst>
        <pc:spChg chg="mod">
          <ac:chgData name="IZQUIERDO Adelaide" userId="916b5bc8-a6cf-43dc-9fb7-063b106bd8cd" providerId="ADAL" clId="{3C03BCB7-B319-4621-98B0-B5B0491DDD4D}" dt="2024-10-02T08:59:50.812" v="2775" actId="20577"/>
          <ac:spMkLst>
            <pc:docMk/>
            <pc:sldMk cId="2252114291" sldId="263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3C03BCB7-B319-4621-98B0-B5B0491DDD4D}" dt="2024-10-02T08:58:06.317" v="2557" actId="18131"/>
          <ac:spMkLst>
            <pc:docMk/>
            <pc:sldMk cId="2252114291" sldId="263"/>
            <ac:spMk id="16" creationId="{CC0DB348-10C0-D70B-29E8-34ECAADF5FF5}"/>
          </ac:spMkLst>
        </pc:spChg>
      </pc:sldChg>
      <pc:sldChg chg="modSp add mod">
        <pc:chgData name="IZQUIERDO Adelaide" userId="916b5bc8-a6cf-43dc-9fb7-063b106bd8cd" providerId="ADAL" clId="{3C03BCB7-B319-4621-98B0-B5B0491DDD4D}" dt="2024-10-02T09:00:00.208" v="2797" actId="20577"/>
        <pc:sldMkLst>
          <pc:docMk/>
          <pc:sldMk cId="1575208478" sldId="264"/>
        </pc:sldMkLst>
        <pc:spChg chg="mod">
          <ac:chgData name="IZQUIERDO Adelaide" userId="916b5bc8-a6cf-43dc-9fb7-063b106bd8cd" providerId="ADAL" clId="{3C03BCB7-B319-4621-98B0-B5B0491DDD4D}" dt="2024-10-02T09:00:00.208" v="2797" actId="20577"/>
          <ac:spMkLst>
            <pc:docMk/>
            <pc:sldMk cId="1575208478" sldId="264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3C03BCB7-B319-4621-98B0-B5B0491DDD4D}" dt="2024-10-02T08:59:09.493" v="2713" actId="18131"/>
          <ac:spMkLst>
            <pc:docMk/>
            <pc:sldMk cId="1575208478" sldId="264"/>
            <ac:spMk id="16" creationId="{CC0DB348-10C0-D70B-29E8-34ECAADF5FF5}"/>
          </ac:spMkLst>
        </pc:spChg>
      </pc:sldChg>
      <pc:sldMasterChg chg="modSldLayout">
        <pc:chgData name="IZQUIERDO Adelaide" userId="916b5bc8-a6cf-43dc-9fb7-063b106bd8cd" providerId="ADAL" clId="{3C03BCB7-B319-4621-98B0-B5B0491DDD4D}" dt="2024-08-27T11:59:12.606" v="170" actId="1076"/>
        <pc:sldMasterMkLst>
          <pc:docMk/>
          <pc:sldMasterMk cId="1539883950" sldId="2147483660"/>
        </pc:sldMasterMkLst>
        <pc:sldLayoutChg chg="addSp modSp mod">
          <pc:chgData name="IZQUIERDO Adelaide" userId="916b5bc8-a6cf-43dc-9fb7-063b106bd8cd" providerId="ADAL" clId="{3C03BCB7-B319-4621-98B0-B5B0491DDD4D}" dt="2024-08-27T11:59:12.606" v="170" actId="1076"/>
          <pc:sldLayoutMkLst>
            <pc:docMk/>
            <pc:sldMasterMk cId="1539883950" sldId="2147483660"/>
            <pc:sldLayoutMk cId="828758461" sldId="2147483661"/>
          </pc:sldLayoutMkLst>
          <pc:spChg chg="add mod">
            <ac:chgData name="IZQUIERDO Adelaide" userId="916b5bc8-a6cf-43dc-9fb7-063b106bd8cd" providerId="ADAL" clId="{3C03BCB7-B319-4621-98B0-B5B0491DDD4D}" dt="2024-08-27T11:59:12.606" v="170" actId="1076"/>
            <ac:spMkLst>
              <pc:docMk/>
              <pc:sldMasterMk cId="1539883950" sldId="2147483660"/>
              <pc:sldLayoutMk cId="828758461" sldId="2147483661"/>
              <ac:spMk id="7" creationId="{96D0FF10-AFC2-C99C-AD21-B4024D1A8476}"/>
            </ac:spMkLst>
          </pc:spChg>
        </pc:sldLayoutChg>
      </pc:sldMasterChg>
    </pc:docChg>
  </pc:docChgLst>
  <pc:docChgLst>
    <pc:chgData name="IZQUIERDO Adelaide" userId="916b5bc8-a6cf-43dc-9fb7-063b106bd8cd" providerId="ADAL" clId="{A8E2B8AE-0A5B-4C5D-AFD3-FB98C1604255}"/>
    <pc:docChg chg="undo custSel delSld modSld">
      <pc:chgData name="IZQUIERDO Adelaide" userId="916b5bc8-a6cf-43dc-9fb7-063b106bd8cd" providerId="ADAL" clId="{A8E2B8AE-0A5B-4C5D-AFD3-FB98C1604255}" dt="2024-10-21T12:30:40.109" v="839"/>
      <pc:docMkLst>
        <pc:docMk/>
      </pc:docMkLst>
      <pc:sldChg chg="addSp modSp mod">
        <pc:chgData name="IZQUIERDO Adelaide" userId="916b5bc8-a6cf-43dc-9fb7-063b106bd8cd" providerId="ADAL" clId="{A8E2B8AE-0A5B-4C5D-AFD3-FB98C1604255}" dt="2024-10-21T12:30:40.109" v="839"/>
        <pc:sldMkLst>
          <pc:docMk/>
          <pc:sldMk cId="2905138820" sldId="257"/>
        </pc:sldMkLst>
        <pc:spChg chg="mod">
          <ac:chgData name="IZQUIERDO Adelaide" userId="916b5bc8-a6cf-43dc-9fb7-063b106bd8cd" providerId="ADAL" clId="{A8E2B8AE-0A5B-4C5D-AFD3-FB98C1604255}" dt="2024-10-11T17:15:45.282" v="17" actId="20577"/>
          <ac:spMkLst>
            <pc:docMk/>
            <pc:sldMk cId="2905138820" sldId="257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A8E2B8AE-0A5B-4C5D-AFD3-FB98C1604255}" dt="2024-10-11T17:17:19.974" v="224" actId="18131"/>
          <ac:spMkLst>
            <pc:docMk/>
            <pc:sldMk cId="2905138820" sldId="257"/>
            <ac:spMk id="16" creationId="{CC0DB348-10C0-D70B-29E8-34ECAADF5FF5}"/>
          </ac:spMkLst>
        </pc:spChg>
        <pc:picChg chg="add mod">
          <ac:chgData name="IZQUIERDO Adelaide" userId="916b5bc8-a6cf-43dc-9fb7-063b106bd8cd" providerId="ADAL" clId="{A8E2B8AE-0A5B-4C5D-AFD3-FB98C1604255}" dt="2024-10-21T12:30:40.109" v="839"/>
          <ac:picMkLst>
            <pc:docMk/>
            <pc:sldMk cId="2905138820" sldId="257"/>
            <ac:picMk id="7" creationId="{8B1A61BF-0254-10C3-6411-AA656E4A4F66}"/>
          </ac:picMkLst>
        </pc:picChg>
      </pc:sldChg>
      <pc:sldChg chg="modSp mod">
        <pc:chgData name="IZQUIERDO Adelaide" userId="916b5bc8-a6cf-43dc-9fb7-063b106bd8cd" providerId="ADAL" clId="{A8E2B8AE-0A5B-4C5D-AFD3-FB98C1604255}" dt="2024-10-11T17:20:19.710" v="639" actId="20577"/>
        <pc:sldMkLst>
          <pc:docMk/>
          <pc:sldMk cId="3673362805" sldId="258"/>
        </pc:sldMkLst>
        <pc:spChg chg="mod">
          <ac:chgData name="IZQUIERDO Adelaide" userId="916b5bc8-a6cf-43dc-9fb7-063b106bd8cd" providerId="ADAL" clId="{A8E2B8AE-0A5B-4C5D-AFD3-FB98C1604255}" dt="2024-10-11T17:20:19.710" v="639" actId="20577"/>
          <ac:spMkLst>
            <pc:docMk/>
            <pc:sldMk cId="3673362805" sldId="258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A8E2B8AE-0A5B-4C5D-AFD3-FB98C1604255}" dt="2024-10-11T17:20:02.245" v="608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addSp modSp mod">
        <pc:chgData name="IZQUIERDO Adelaide" userId="916b5bc8-a6cf-43dc-9fb7-063b106bd8cd" providerId="ADAL" clId="{A8E2B8AE-0A5B-4C5D-AFD3-FB98C1604255}" dt="2024-10-21T12:30:36.959" v="838" actId="207"/>
        <pc:sldMkLst>
          <pc:docMk/>
          <pc:sldMk cId="3033088459" sldId="259"/>
        </pc:sldMkLst>
        <pc:spChg chg="mod">
          <ac:chgData name="IZQUIERDO Adelaide" userId="916b5bc8-a6cf-43dc-9fb7-063b106bd8cd" providerId="ADAL" clId="{A8E2B8AE-0A5B-4C5D-AFD3-FB98C1604255}" dt="2024-10-11T17:18:32.627" v="412"/>
          <ac:spMkLst>
            <pc:docMk/>
            <pc:sldMk cId="3033088459" sldId="259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A8E2B8AE-0A5B-4C5D-AFD3-FB98C1604255}" dt="2024-10-11T17:18:24.405" v="411" actId="18131"/>
          <ac:spMkLst>
            <pc:docMk/>
            <pc:sldMk cId="3033088459" sldId="259"/>
            <ac:spMk id="16" creationId="{CC0DB348-10C0-D70B-29E8-34ECAADF5FF5}"/>
          </ac:spMkLst>
        </pc:spChg>
        <pc:picChg chg="add mod">
          <ac:chgData name="IZQUIERDO Adelaide" userId="916b5bc8-a6cf-43dc-9fb7-063b106bd8cd" providerId="ADAL" clId="{A8E2B8AE-0A5B-4C5D-AFD3-FB98C1604255}" dt="2024-10-21T12:30:36.959" v="838" actId="207"/>
          <ac:picMkLst>
            <pc:docMk/>
            <pc:sldMk cId="3033088459" sldId="259"/>
            <ac:picMk id="9" creationId="{C5F643B4-D0B2-83B9-7CE1-383ED42B0875}"/>
          </ac:picMkLst>
        </pc:picChg>
      </pc:sldChg>
      <pc:sldChg chg="modSp mod">
        <pc:chgData name="IZQUIERDO Adelaide" userId="916b5bc8-a6cf-43dc-9fb7-063b106bd8cd" providerId="ADAL" clId="{A8E2B8AE-0A5B-4C5D-AFD3-FB98C1604255}" dt="2024-10-11T17:21:18.998" v="832" actId="20577"/>
        <pc:sldMkLst>
          <pc:docMk/>
          <pc:sldMk cId="3578836582" sldId="260"/>
        </pc:sldMkLst>
        <pc:spChg chg="mod">
          <ac:chgData name="IZQUIERDO Adelaide" userId="916b5bc8-a6cf-43dc-9fb7-063b106bd8cd" providerId="ADAL" clId="{A8E2B8AE-0A5B-4C5D-AFD3-FB98C1604255}" dt="2024-10-11T17:21:18.998" v="832" actId="20577"/>
          <ac:spMkLst>
            <pc:docMk/>
            <pc:sldMk cId="3578836582" sldId="260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A8E2B8AE-0A5B-4C5D-AFD3-FB98C1604255}" dt="2024-10-11T17:21:02.950" v="818" actId="18131"/>
          <ac:spMkLst>
            <pc:docMk/>
            <pc:sldMk cId="3578836582" sldId="260"/>
            <ac:spMk id="16" creationId="{CC0DB348-10C0-D70B-29E8-34ECAADF5FF5}"/>
          </ac:spMkLst>
        </pc:spChg>
      </pc:sldChg>
      <pc:sldChg chg="modSp del mod">
        <pc:chgData name="IZQUIERDO Adelaide" userId="916b5bc8-a6cf-43dc-9fb7-063b106bd8cd" providerId="ADAL" clId="{A8E2B8AE-0A5B-4C5D-AFD3-FB98C1604255}" dt="2024-10-11T17:19:03.566" v="414" actId="2696"/>
        <pc:sldMkLst>
          <pc:docMk/>
          <pc:sldMk cId="3134562107" sldId="261"/>
        </pc:sldMkLst>
        <pc:spChg chg="mod">
          <ac:chgData name="IZQUIERDO Adelaide" userId="916b5bc8-a6cf-43dc-9fb7-063b106bd8cd" providerId="ADAL" clId="{A8E2B8AE-0A5B-4C5D-AFD3-FB98C1604255}" dt="2024-10-11T17:18:53.514" v="413" actId="207"/>
          <ac:spMkLst>
            <pc:docMk/>
            <pc:sldMk cId="3134562107" sldId="261"/>
            <ac:spMk id="16" creationId="{CC0DB348-10C0-D70B-29E8-34ECAADF5FF5}"/>
          </ac:spMkLst>
        </pc:spChg>
      </pc:sldChg>
      <pc:sldChg chg="del">
        <pc:chgData name="IZQUIERDO Adelaide" userId="916b5bc8-a6cf-43dc-9fb7-063b106bd8cd" providerId="ADAL" clId="{A8E2B8AE-0A5B-4C5D-AFD3-FB98C1604255}" dt="2024-10-11T17:19:18.978" v="415" actId="2696"/>
        <pc:sldMkLst>
          <pc:docMk/>
          <pc:sldMk cId="1844657891" sldId="262"/>
        </pc:sldMkLst>
      </pc:sldChg>
      <pc:sldChg chg="del">
        <pc:chgData name="IZQUIERDO Adelaide" userId="916b5bc8-a6cf-43dc-9fb7-063b106bd8cd" providerId="ADAL" clId="{A8E2B8AE-0A5B-4C5D-AFD3-FB98C1604255}" dt="2024-10-11T17:19:26.270" v="416" actId="2696"/>
        <pc:sldMkLst>
          <pc:docMk/>
          <pc:sldMk cId="2252114291" sldId="263"/>
        </pc:sldMkLst>
      </pc:sldChg>
      <pc:sldChg chg="del">
        <pc:chgData name="IZQUIERDO Adelaide" userId="916b5bc8-a6cf-43dc-9fb7-063b106bd8cd" providerId="ADAL" clId="{A8E2B8AE-0A5B-4C5D-AFD3-FB98C1604255}" dt="2024-10-11T17:19:28.915" v="417" actId="2696"/>
        <pc:sldMkLst>
          <pc:docMk/>
          <pc:sldMk cId="1575208478" sldId="26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2474395"/>
            <a:ext cx="8873490" cy="5263774"/>
          </a:xfrm>
        </p:spPr>
        <p:txBody>
          <a:bodyPr anchor="b"/>
          <a:lstStyle>
            <a:lvl1pPr algn="ctr"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7941160"/>
            <a:ext cx="7829550" cy="3650342"/>
          </a:xfrm>
        </p:spPr>
        <p:txBody>
          <a:bodyPr/>
          <a:lstStyle>
            <a:lvl1pPr marL="0" indent="0" algn="ctr">
              <a:buNone/>
              <a:defRPr sz="2740"/>
            </a:lvl1pPr>
            <a:lvl2pPr marL="521985" indent="0" algn="ctr">
              <a:buNone/>
              <a:defRPr sz="2283"/>
            </a:lvl2pPr>
            <a:lvl3pPr marL="1043970" indent="0" algn="ctr">
              <a:buNone/>
              <a:defRPr sz="2055"/>
            </a:lvl3pPr>
            <a:lvl4pPr marL="1565956" indent="0" algn="ctr">
              <a:buNone/>
              <a:defRPr sz="1827"/>
            </a:lvl4pPr>
            <a:lvl5pPr marL="2087941" indent="0" algn="ctr">
              <a:buNone/>
              <a:defRPr sz="1827"/>
            </a:lvl5pPr>
            <a:lvl6pPr marL="2609926" indent="0" algn="ctr">
              <a:buNone/>
              <a:defRPr sz="1827"/>
            </a:lvl6pPr>
            <a:lvl7pPr marL="3131911" indent="0" algn="ctr">
              <a:buNone/>
              <a:defRPr sz="1827"/>
            </a:lvl7pPr>
            <a:lvl8pPr marL="3653897" indent="0" algn="ctr">
              <a:buNone/>
              <a:defRPr sz="1827"/>
            </a:lvl8pPr>
            <a:lvl9pPr marL="4175882" indent="0" algn="ctr">
              <a:buNone/>
              <a:defRPr sz="182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D0FF10-AFC2-C99C-AD21-B4024D1A8476}"/>
              </a:ext>
            </a:extLst>
          </p:cNvPr>
          <p:cNvSpPr txBox="1"/>
          <p:nvPr userDrawn="1"/>
        </p:nvSpPr>
        <p:spPr>
          <a:xfrm rot="16200000">
            <a:off x="-1978816" y="10833252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PHOTO :ADOBE STOCK</a:t>
            </a:r>
          </a:p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FRANCE TRAVAIL ÎLE-DE-FRANCE</a:t>
            </a:r>
          </a:p>
        </p:txBody>
      </p:sp>
    </p:spTree>
    <p:extLst>
      <p:ext uri="{BB962C8B-B14F-4D97-AF65-F5344CB8AC3E}">
        <p14:creationId xmlns:p14="http://schemas.microsoft.com/office/powerpoint/2010/main" val="82875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77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804966"/>
            <a:ext cx="2250996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804966"/>
            <a:ext cx="6622494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71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4286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3769342"/>
            <a:ext cx="9003983" cy="6289229"/>
          </a:xfrm>
        </p:spPr>
        <p:txBody>
          <a:bodyPr anchor="b"/>
          <a:lstStyle>
            <a:lvl1pPr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10118069"/>
            <a:ext cx="9003983" cy="3307357"/>
          </a:xfrm>
        </p:spPr>
        <p:txBody>
          <a:bodyPr/>
          <a:lstStyle>
            <a:lvl1pPr marL="0" indent="0">
              <a:buNone/>
              <a:defRPr sz="2740">
                <a:solidFill>
                  <a:schemeClr val="tx1">
                    <a:tint val="82000"/>
                  </a:schemeClr>
                </a:solidFill>
              </a:defRPr>
            </a:lvl1pPr>
            <a:lvl2pPr marL="521985" indent="0">
              <a:buNone/>
              <a:defRPr sz="2283">
                <a:solidFill>
                  <a:schemeClr val="tx1">
                    <a:tint val="82000"/>
                  </a:schemeClr>
                </a:solidFill>
              </a:defRPr>
            </a:lvl2pPr>
            <a:lvl3pPr marL="1043970" indent="0">
              <a:buNone/>
              <a:defRPr sz="2055">
                <a:solidFill>
                  <a:schemeClr val="tx1">
                    <a:tint val="82000"/>
                  </a:schemeClr>
                </a:solidFill>
              </a:defRPr>
            </a:lvl3pPr>
            <a:lvl4pPr marL="156595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4pPr>
            <a:lvl5pPr marL="208794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5pPr>
            <a:lvl6pPr marL="260992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6pPr>
            <a:lvl7pPr marL="313191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7pPr>
            <a:lvl8pPr marL="3653897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8pPr>
            <a:lvl9pPr marL="4175882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50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01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804969"/>
            <a:ext cx="9003983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3706342"/>
            <a:ext cx="441635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5522763"/>
            <a:ext cx="441635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3706342"/>
            <a:ext cx="443810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5522763"/>
            <a:ext cx="443810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009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896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65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2176910"/>
            <a:ext cx="5284946" cy="10744538"/>
          </a:xfrm>
        </p:spPr>
        <p:txBody>
          <a:bodyPr/>
          <a:lstStyle>
            <a:lvl1pPr>
              <a:defRPr sz="3653"/>
            </a:lvl1pPr>
            <a:lvl2pPr>
              <a:defRPr sz="3197"/>
            </a:lvl2pPr>
            <a:lvl3pPr>
              <a:defRPr sz="2740"/>
            </a:lvl3pPr>
            <a:lvl4pPr>
              <a:defRPr sz="2283"/>
            </a:lvl4pPr>
            <a:lvl5pPr>
              <a:defRPr sz="2283"/>
            </a:lvl5pPr>
            <a:lvl6pPr>
              <a:defRPr sz="2283"/>
            </a:lvl6pPr>
            <a:lvl7pPr>
              <a:defRPr sz="2283"/>
            </a:lvl7pPr>
            <a:lvl8pPr>
              <a:defRPr sz="2283"/>
            </a:lvl8pPr>
            <a:lvl9pPr>
              <a:defRPr sz="228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165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2176910"/>
            <a:ext cx="5284946" cy="10744538"/>
          </a:xfrm>
        </p:spPr>
        <p:txBody>
          <a:bodyPr anchor="t"/>
          <a:lstStyle>
            <a:lvl1pPr marL="0" indent="0">
              <a:buNone/>
              <a:defRPr sz="3653"/>
            </a:lvl1pPr>
            <a:lvl2pPr marL="521985" indent="0">
              <a:buNone/>
              <a:defRPr sz="3197"/>
            </a:lvl2pPr>
            <a:lvl3pPr marL="1043970" indent="0">
              <a:buNone/>
              <a:defRPr sz="2740"/>
            </a:lvl3pPr>
            <a:lvl4pPr marL="1565956" indent="0">
              <a:buNone/>
              <a:defRPr sz="2283"/>
            </a:lvl4pPr>
            <a:lvl5pPr marL="2087941" indent="0">
              <a:buNone/>
              <a:defRPr sz="2283"/>
            </a:lvl5pPr>
            <a:lvl6pPr marL="2609926" indent="0">
              <a:buNone/>
              <a:defRPr sz="2283"/>
            </a:lvl6pPr>
            <a:lvl7pPr marL="3131911" indent="0">
              <a:buNone/>
              <a:defRPr sz="2283"/>
            </a:lvl7pPr>
            <a:lvl8pPr marL="3653897" indent="0">
              <a:buNone/>
              <a:defRPr sz="2283"/>
            </a:lvl8pPr>
            <a:lvl9pPr marL="4175882" indent="0">
              <a:buNone/>
              <a:defRPr sz="228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88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804969"/>
            <a:ext cx="9003983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4024827"/>
            <a:ext cx="9003983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14013401"/>
            <a:ext cx="352329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88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43970" rtl="0" eaLnBrk="1" latinLnBrk="0" hangingPunct="1">
        <a:lnSpc>
          <a:spcPct val="90000"/>
        </a:lnSpc>
        <a:spcBef>
          <a:spcPct val="0"/>
        </a:spcBef>
        <a:buNone/>
        <a:defRPr sz="50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0993" indent="-260993" algn="l" defTabSz="1043970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3197" kern="1200">
          <a:solidFill>
            <a:schemeClr val="tx1"/>
          </a:solidFill>
          <a:latin typeface="+mn-lt"/>
          <a:ea typeface="+mn-ea"/>
          <a:cs typeface="+mn-cs"/>
        </a:defRPr>
      </a:lvl1pPr>
      <a:lvl2pPr marL="78297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74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63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283" kern="1200">
          <a:solidFill>
            <a:schemeClr val="tx1"/>
          </a:solidFill>
          <a:latin typeface="+mn-lt"/>
          <a:ea typeface="+mn-ea"/>
          <a:cs typeface="+mn-cs"/>
        </a:defRPr>
      </a:lvl3pPr>
      <a:lvl4pPr marL="182694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34893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87091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39290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91488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436875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1pPr>
      <a:lvl2pPr marL="521985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2pPr>
      <a:lvl3pPr marL="104397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3pPr>
      <a:lvl4pPr marL="156595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08794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60992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13191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653897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175882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2.png"/><Relationship Id="rId7" Type="http://schemas.openxmlformats.org/officeDocument/2006/relationships/image" Target="../media/image7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8.jpg"/><Relationship Id="rId5" Type="http://schemas.openxmlformats.org/officeDocument/2006/relationships/image" Target="../media/image4.png"/><Relationship Id="rId10" Type="http://schemas.openxmlformats.org/officeDocument/2006/relationships/image" Target="../media/image15.svg"/><Relationship Id="rId4" Type="http://schemas.openxmlformats.org/officeDocument/2006/relationships/image" Target="../media/image3.sv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8.jpg"/><Relationship Id="rId5" Type="http://schemas.openxmlformats.org/officeDocument/2006/relationships/image" Target="../media/image4.png"/><Relationship Id="rId10" Type="http://schemas.openxmlformats.org/officeDocument/2006/relationships/image" Target="../media/image15.svg"/><Relationship Id="rId4" Type="http://schemas.openxmlformats.org/officeDocument/2006/relationships/image" Target="../media/image3.sv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7F1F521-E601-F2F5-9AF3-2FC5B9163FEC}"/>
              </a:ext>
            </a:extLst>
          </p:cNvPr>
          <p:cNvSpPr/>
          <p:nvPr/>
        </p:nvSpPr>
        <p:spPr>
          <a:xfrm>
            <a:off x="6152520" y="11859019"/>
            <a:ext cx="4576440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9714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4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Découverte des métiers </a:t>
            </a:r>
            <a:b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transport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879275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990976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633777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8263456" y="14478214"/>
            <a:ext cx="169261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7" name="Graphique 6">
            <a:extLst>
              <a:ext uri="{FF2B5EF4-FFF2-40B4-BE49-F238E27FC236}">
                <a16:creationId xmlns:a16="http://schemas.microsoft.com/office/drawing/2014/main" id="{8B1A61BF-0254-10C3-6411-AA656E4A4F6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577367">
            <a:off x="7121786" y="11265520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138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0199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4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Découverte des métiers </a:t>
            </a:r>
            <a:b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transport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879275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990976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739368" y="14478214"/>
            <a:ext cx="221670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www.francetravail.fr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547B1474-C500-34D9-80C7-9A5A63285C53}"/>
              </a:ext>
            </a:extLst>
          </p:cNvPr>
          <p:cNvSpPr/>
          <p:nvPr/>
        </p:nvSpPr>
        <p:spPr>
          <a:xfrm>
            <a:off x="6152520" y="11859019"/>
            <a:ext cx="4576440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B8B69E42-8C27-DF5A-41B2-3D0A83C47D56}"/>
              </a:ext>
            </a:extLst>
          </p:cNvPr>
          <p:cNvSpPr txBox="1"/>
          <p:nvPr/>
        </p:nvSpPr>
        <p:spPr>
          <a:xfrm>
            <a:off x="633777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5" name="Image 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679E193-3DED-D881-08EA-77ACAA4E3C2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C5F643B4-D0B2-83B9-7CE1-383ED42B087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577367">
            <a:off x="7121786" y="11265520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088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4857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7043869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755646"/>
            <a:ext cx="10481164" cy="1221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4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Métiers</a:t>
            </a:r>
            <a:b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transport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023861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01028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362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8742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7043869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755646"/>
            <a:ext cx="10481164" cy="1221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4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Métiers</a:t>
            </a:r>
            <a:br>
              <a:rPr lang="fr-FR" sz="5000" cap="all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5000" cap="all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transport</a:t>
            </a:r>
            <a:endParaRPr lang="fr-FR" sz="5000" cap="all" dirty="0">
              <a:solidFill>
                <a:srgbClr val="EB6466"/>
              </a:solidFill>
              <a:latin typeface="Marianne ExtraBold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023861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01028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8365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768</TotalTime>
  <Words>360</Words>
  <Application>Microsoft Office PowerPoint</Application>
  <PresentationFormat>Personnalisé</PresentationFormat>
  <Paragraphs>68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Marianne</vt:lpstr>
      <vt:lpstr>Marianne ExtraBold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Pole Emploi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IZQUIERDO Adelaide</dc:creator>
  <cp:lastModifiedBy>IZQUIERDO Adelaide</cp:lastModifiedBy>
  <cp:revision>1</cp:revision>
  <dcterms:created xsi:type="dcterms:W3CDTF">2024-08-22T14:38:54Z</dcterms:created>
  <dcterms:modified xsi:type="dcterms:W3CDTF">2024-11-29T10:50:50Z</dcterms:modified>
</cp:coreProperties>
</file>