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1D8FDC-7E42-4103-AB73-153D25CC1770}" v="4" dt="2024-11-22T14:38:41.6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A911C293-B5F2-477E-9232-156870049C74}"/>
    <pc:docChg chg="undo custSel modSld">
      <pc:chgData name="IZQUIERDO Adelaide" userId="916b5bc8-a6cf-43dc-9fb7-063b106bd8cd" providerId="ADAL" clId="{A911C293-B5F2-477E-9232-156870049C74}" dt="2024-10-11T16:59:50.890" v="382" actId="18131"/>
      <pc:docMkLst>
        <pc:docMk/>
      </pc:docMkLst>
      <pc:sldChg chg="modSp mod">
        <pc:chgData name="IZQUIERDO Adelaide" userId="916b5bc8-a6cf-43dc-9fb7-063b106bd8cd" providerId="ADAL" clId="{A911C293-B5F2-477E-9232-156870049C74}" dt="2024-10-11T16:59:50.890" v="382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A911C293-B5F2-477E-9232-156870049C74}" dt="2024-10-11T16:59:50.890" v="382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A911C293-B5F2-477E-9232-156870049C74}" dt="2024-10-11T16:58:53.882" v="195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A911C293-B5F2-477E-9232-156870049C74}" dt="2024-10-11T16:58:53.882" v="195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451D8FDC-7E42-4103-AB73-153D25CC1770}"/>
    <pc:docChg chg="modSld">
      <pc:chgData name="IZQUIERDO Adelaide" userId="916b5bc8-a6cf-43dc-9fb7-063b106bd8cd" providerId="ADAL" clId="{451D8FDC-7E42-4103-AB73-153D25CC1770}" dt="2024-11-22T14:30:27.030" v="335" actId="18131"/>
      <pc:docMkLst>
        <pc:docMk/>
      </pc:docMkLst>
      <pc:sldChg chg="modSp mod">
        <pc:chgData name="IZQUIERDO Adelaide" userId="916b5bc8-a6cf-43dc-9fb7-063b106bd8cd" providerId="ADAL" clId="{451D8FDC-7E42-4103-AB73-153D25CC1770}" dt="2024-11-22T14:30:27.030" v="335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451D8FDC-7E42-4103-AB73-153D25CC1770}" dt="2024-11-22T14:30:27.030" v="335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451D8FDC-7E42-4103-AB73-153D25CC1770}" dt="2024-11-22T14:29:38.664" v="161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451D8FDC-7E42-4103-AB73-153D25CC1770}" dt="2024-11-22T14:29:38.664" v="161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61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4712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2024-11-22T14:38:47Z</dcterms:modified>
</cp:coreProperties>
</file>