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41F0B9-B780-48A7-B7CF-BE1A1105B825}" v="4" dt="2024-10-21T12:28:23.9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>
        <p:scale>
          <a:sx n="130" d="100"/>
          <a:sy n="130" d="100"/>
        </p:scale>
        <p:origin x="-564" y="-7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CE41F0B9-B780-48A7-B7CF-BE1A1105B825}"/>
    <pc:docChg chg="undo custSel modSld">
      <pc:chgData name="IZQUIERDO Adelaide" userId="916b5bc8-a6cf-43dc-9fb7-063b106bd8cd" providerId="ADAL" clId="{CE41F0B9-B780-48A7-B7CF-BE1A1105B825}" dt="2024-10-21T12:28:23.970" v="762"/>
      <pc:docMkLst>
        <pc:docMk/>
      </pc:docMkLst>
      <pc:sldChg chg="addSp modSp mod">
        <pc:chgData name="IZQUIERDO Adelaide" userId="916b5bc8-a6cf-43dc-9fb7-063b106bd8cd" providerId="ADAL" clId="{CE41F0B9-B780-48A7-B7CF-BE1A1105B825}" dt="2024-10-21T12:28:23.970" v="762"/>
        <pc:sldMkLst>
          <pc:docMk/>
          <pc:sldMk cId="2905138820" sldId="257"/>
        </pc:sldMkLst>
        <pc:spChg chg="mod">
          <ac:chgData name="IZQUIERDO Adelaide" userId="916b5bc8-a6cf-43dc-9fb7-063b106bd8cd" providerId="ADAL" clId="{CE41F0B9-B780-48A7-B7CF-BE1A1105B825}" dt="2024-10-11T16:43:18.349" v="37" actId="20577"/>
          <ac:spMkLst>
            <pc:docMk/>
            <pc:sldMk cId="2905138820" sldId="257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CE41F0B9-B780-48A7-B7CF-BE1A1105B825}" dt="2024-10-11T16:44:29.666" v="243" actId="18131"/>
          <ac:spMkLst>
            <pc:docMk/>
            <pc:sldMk cId="2905138820" sldId="257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CE41F0B9-B780-48A7-B7CF-BE1A1105B825}" dt="2024-10-21T12:28:23.970" v="762"/>
          <ac:picMkLst>
            <pc:docMk/>
            <pc:sldMk cId="2905138820" sldId="257"/>
            <ac:picMk id="9" creationId="{84962B95-D02E-27F9-FE15-6D70BA9D4F6E}"/>
          </ac:picMkLst>
        </pc:picChg>
      </pc:sldChg>
      <pc:sldChg chg="modSp mod">
        <pc:chgData name="IZQUIERDO Adelaide" userId="916b5bc8-a6cf-43dc-9fb7-063b106bd8cd" providerId="ADAL" clId="{CE41F0B9-B780-48A7-B7CF-BE1A1105B825}" dt="2024-10-11T16:55:43.801" v="63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CE41F0B9-B780-48A7-B7CF-BE1A1105B825}" dt="2024-10-11T16:54:55.715" v="455" actId="20577"/>
          <ac:spMkLst>
            <pc:docMk/>
            <pc:sldMk cId="3673362805" sldId="258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CE41F0B9-B780-48A7-B7CF-BE1A1105B825}" dt="2024-10-11T16:55:43.801" v="634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modSp mod">
        <pc:chgData name="IZQUIERDO Adelaide" userId="916b5bc8-a6cf-43dc-9fb7-063b106bd8cd" providerId="ADAL" clId="{CE41F0B9-B780-48A7-B7CF-BE1A1105B825}" dt="2024-10-21T12:28:18.254" v="761" actId="1076"/>
        <pc:sldMkLst>
          <pc:docMk/>
          <pc:sldMk cId="3033088459" sldId="259"/>
        </pc:sldMkLst>
        <pc:spChg chg="mod">
          <ac:chgData name="IZQUIERDO Adelaide" userId="916b5bc8-a6cf-43dc-9fb7-063b106bd8cd" providerId="ADAL" clId="{CE41F0B9-B780-48A7-B7CF-BE1A1105B825}" dt="2024-10-11T16:44:45.762" v="244"/>
          <ac:spMkLst>
            <pc:docMk/>
            <pc:sldMk cId="3033088459" sldId="259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CE41F0B9-B780-48A7-B7CF-BE1A1105B825}" dt="2024-10-11T16:45:25.641" v="413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CE41F0B9-B780-48A7-B7CF-BE1A1105B825}" dt="2024-10-21T12:28:18.254" v="761" actId="1076"/>
          <ac:picMkLst>
            <pc:docMk/>
            <pc:sldMk cId="3033088459" sldId="259"/>
            <ac:picMk id="15" creationId="{1838B3D0-0CF5-83BB-0598-C55D28F114D3}"/>
          </ac:picMkLst>
        </pc:picChg>
      </pc:sldChg>
      <pc:sldChg chg="modSp mod">
        <pc:chgData name="IZQUIERDO Adelaide" userId="916b5bc8-a6cf-43dc-9fb7-063b106bd8cd" providerId="ADAL" clId="{CE41F0B9-B780-48A7-B7CF-BE1A1105B825}" dt="2024-10-11T16:56:17.242" v="757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CE41F0B9-B780-48A7-B7CF-BE1A1105B825}" dt="2024-10-11T16:55:01.165" v="456"/>
          <ac:spMkLst>
            <pc:docMk/>
            <pc:sldMk cId="3578836582" sldId="260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CE41F0B9-B780-48A7-B7CF-BE1A1105B825}" dt="2024-10-11T16:56:17.242" v="757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 l="-721" t="217" r="-40171" b="217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de la sécurité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84962B95-D02E-27F9-FE15-6D70BA9D4F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827452">
            <a:off x="7068796" y="1127523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437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de la sécurité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1838B3D0-0CF5-83BB-0598-C55D28F114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827452">
            <a:off x="7068796" y="1127523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 l="7263" r="-48155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sécurité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sécurité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5a8600f-4ee6-4bb5-8f14-53589536b6df}" enabled="0" method="" siteId="{55a8600f-4ee6-4bb5-8f14-53589536b6d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749</TotalTime>
  <Words>366</Words>
  <Application>Microsoft Office PowerPoint</Application>
  <PresentationFormat>Personnalisé</PresentationFormat>
  <Paragraphs>68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2024-10-21T12:28:30Z</dcterms:modified>
</cp:coreProperties>
</file>